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9b5e48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分子势能为系统共有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82caf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分子动能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7fe3c3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分子势能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bb1a3b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物体的内能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9b5e48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分子势能为系统共有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0fe8ede72?vop=1&amp;pid=8bb1a3b9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[贵州贵阳六中联盟校2025高二下联考]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关于物体的内能，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0fe8ede72.bracket?vop=1&amp;pid=8bb1a3b92&amp;color=0,0,0&amp;vpa=3&amp;vtp=1"/>
          <p:cNvSpPr/>
          <p:nvPr/>
        </p:nvSpPr>
        <p:spPr>
          <a:xfrm>
            <a:off x="9629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0fe8ede72.choices?vop=1&amp;pid=8bb1a3b9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A.物体运动得越快，其内能一定越大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.物体所处的位置越高，分子势能就越大，内能也越大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.物体的温度越高，内能越大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.物体的温度不变时，内能可能增加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0fe8ede72?vop=1&amp;vop=1&amp;pid=8bb1a3b92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物体的内能与物体的运动速度无关，故A错误；分子势能与宏观物体的高度无关，故B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一定质量的物体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，内能由物体的温度和体积共同决定，故C错误，D正确.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70e2d5f8c?vop=1&amp;pid=8bb1a3b92&amp;color=0,0,0&amp;vtp=1&amp;bt=1&amp;bbb=1&amp;hb=1"/>
              <p:cNvSpPr/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4.一定质量的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的水时，其分子的动能之和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与分子的势能之和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70e2d5f8c?vop=1&amp;pid=8bb1a3b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93953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1317" b="-5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70e2d5f8c.bracket?vop=1&amp;pid=8bb1a3b92&amp;color=0,0,0&amp;vpa=4&amp;vtp=1"/>
          <p:cNvSpPr/>
          <p:nvPr/>
        </p:nvSpPr>
        <p:spPr>
          <a:xfrm>
            <a:off x="922401" y="14609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70e2d5f8c.choices?vop=1&amp;pid=8bb1a3b92&amp;color=0,0,0&amp;vtp=1&amp;bbb=1"/>
              <p:cNvSpPr/>
              <p:nvPr/>
            </p:nvSpPr>
            <p:spPr>
              <a:xfrm>
                <a:off x="722376" y="1873001"/>
                <a:ext cx="10753344" cy="45447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70e2d5f8c.choices?vop=1&amp;pid=8bb1a3b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3001"/>
                <a:ext cx="10753344" cy="454470"/>
              </a:xfrm>
              <a:prstGeom prst="rect">
                <a:avLst/>
              </a:prstGeom>
              <a:blipFill rotWithShape="1">
                <a:blip r:embed="rId2"/>
                <a:stretch>
                  <a:fillRect l="-4" t="-85" b="-8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70e2d5f8c?vop=1&amp;vop=1&amp;pid=8bb1a3b92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的水时，温度不变，分子的平均动能不变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，则分子的动能之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，故A、B错误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的水时，需要吸收热量，所以其内能增加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，而其分子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总动能不变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，则分子的势能之和变大，故C正确，D错误.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70e2d5f8c?vop=1&amp;vop=1&amp;pid=8bb1a3b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661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e1e9c2ca2?vop=1&amp;pid=b9b5e489d&amp;color=0,0,0&amp;vtp=1&amp;bt=1&amp;bbb=1&amp;hb=1"/>
              <p:cNvSpPr/>
              <p:nvPr/>
            </p:nvSpPr>
            <p:spPr>
              <a:xfrm>
                <a:off x="722376" y="972000"/>
                <a:ext cx="10753344" cy="16623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[江苏南通中学2025高二下检测]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将两个质量均为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的完全相同的分子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轴上的坐标原点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处由静止释放，如图甲所示.图乙为这两个分子的分子势能随分子间距变化的图像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，当分子间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距分别为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时，两分子之间的势能为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、0和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，取间距无限远处势能为0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，整个运动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除分子间的作用力外不考虑其他外力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6_1#e1e9c2ca2?vop=1&amp;pid=b9b5e48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62303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r="-809" b="-23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e1e9c2ca2.bracket?vop=1&amp;pid=b9b5e489d&amp;color=0,0,0&amp;vpa=5&amp;vtp=1"/>
          <p:cNvSpPr/>
          <p:nvPr/>
        </p:nvSpPr>
        <p:spPr>
          <a:xfrm>
            <a:off x="7259701" y="2256732"/>
            <a:ext cx="385763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16_3#e1e9c2ca2?iti=3&amp;htil=1&amp;vop=1&amp;pid=b9b5e489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4288" y="3010603"/>
            <a:ext cx="2203704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16_4#e1e9c2ca2?iti=4&amp;htil=1&amp;vop=1&amp;pid=b9b5e489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0456" y="2745427"/>
            <a:ext cx="1124712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16_5#e1e9c2ca2?iti=3&amp;htil=1&amp;vop=1&amp;pid=b9b5e489d&amp;color=0,0,0&amp;vtp=1"/>
          <p:cNvSpPr/>
          <p:nvPr/>
        </p:nvSpPr>
        <p:spPr>
          <a:xfrm>
            <a:off x="3250565" y="3997139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6_BD.16_6#e1e9c2ca2?iti=4&amp;htil=1&amp;vop=1&amp;pid=b9b5e489d&amp;color=0,0,0&amp;vtp=1"/>
          <p:cNvSpPr/>
          <p:nvPr/>
        </p:nvSpPr>
        <p:spPr>
          <a:xfrm>
            <a:off x="8627238" y="4006283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16_7#e1e9c2ca2.choices?vop=1&amp;pid=b9b5e489d&amp;color=0,0,0&amp;vtp=1&amp;bbb=1"/>
              <p:cNvSpPr/>
              <p:nvPr/>
            </p:nvSpPr>
            <p:spPr>
              <a:xfrm>
                <a:off x="722376" y="4396427"/>
                <a:ext cx="10753344" cy="190766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到达坐标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时，两分子间的作用力为0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.两分子从静止释放到相距无限远的过程中，它们之间的分子势能先减小后增大再减小</a:t>
                </a:r>
                <a:endParaRPr lang="en-US" altLang="zh-CN" sz="20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.当两分子间距无限远时，分子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6_BD.16_7#e1e9c2ca2.choices?vop=1&amp;pid=b9b5e48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96427"/>
                <a:ext cx="10753344" cy="1907667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8_1#e1e9c2ca2?vop=1&amp;vop=1&amp;pid=b9b5e489d&amp;color=0,0,0&amp;vtp=1&amp;bt=1&amp;bbb=1&amp;hb=1"/>
              <p:cNvSpPr/>
              <p:nvPr/>
            </p:nvSpPr>
            <p:spPr>
              <a:xfrm>
                <a:off x="722376" y="972000"/>
                <a:ext cx="10753344" cy="4635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由题图乙可知，分子间距离为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时，两分子之间的分子势能最小，分子间作用力为0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个完全相同的分子从题图甲所示位置由静止释放后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，在相互作用的斥力下，分子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向左运动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向右运动，运动的加速度大小相同，当分子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到达坐标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向左运动相同的距离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分子之间的距离大于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，分子之间作用力不为0，A错误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；整个运动过程中除分子间的作用力外不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考虑其他外力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，分子动能和分子势能的总和不变，可得分子间距离为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，两分子间的作用力为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，分子势能最小，分子动能最大，此时减小的分子势能为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，减小的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分子势能转化为两个分子的动能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由题图乙可知，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两分子从静止释放到相距无限远的过程中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，它们之间的分子势能先减小后增大，C错误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；当两分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子间距无限远时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8_1#e1e9c2ca2?vop=1&amp;vop=1&amp;pid=b9b5e48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35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1447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9_1#e1e9c2ca2?vop=1&amp;vop=1&amp;pid=b9b5e489d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易错分析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分子势能是分子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组成的系统所共有的，系统在只有分子间作用力做功的情况下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，分子动能和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分子势能的总和保持不变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，系统的势能减少多少，两个分子的总动能就增加多少；另外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，本题还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需要注意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，分子势能最小时，分子力为0.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9_1#e1e9c2ca2?vop=1&amp;vop=1&amp;pid=b9b5e48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87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e4e4bfd1.fixed?pid=084f9cbd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4e4e4bfd1.fixed?pid=084f9cbd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分子动能和分子势能</a:t>
            </a:r>
            <a:endParaRPr lang="en-US" altLang="zh-CN" sz="4400" dirty="0"/>
          </a:p>
        </p:txBody>
      </p:sp>
      <p:pic>
        <p:nvPicPr>
          <p:cNvPr id="4" name="C_3#4e4e4bfd1.fixed?pid=084f9cbd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e4e4bfd1.fixed?pid=084f9cbd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a77299c7?vop=1&amp;pid=d482caf5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[山西临汾2024高二下月考]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关于温度与分子的动能，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a77299c7.bracket?vop=1&amp;pid=d482caf55&amp;color=0,0,0&amp;vpa=1&amp;vtp=1"/>
          <p:cNvSpPr/>
          <p:nvPr/>
        </p:nvSpPr>
        <p:spPr>
          <a:xfrm>
            <a:off x="9134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ba77299c7.choices?vop=1&amp;pid=d482caf55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A.温度相同的氢气和氧气，氢气分子和氧气分子的平均速率相同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.物体的内能等于物体的重力势能和动能的总和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.内能不同的物体，它们分子热运动的平均动能可能相同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.温度是分子平均动能的标志，所以两个动能不同的分子，动能大的分子温度高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ba77299c7?vop=1&amp;vop=1&amp;pid=d482caf5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温度是分子平均动能的标志，温度相同的氢气和氧气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，氢气分子和氧气分子的平均动能相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，但是两分子的质量不同，则两分子的平均速率不同，A错误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；内能是物体内部所有分子动能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与分子势能的总和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，与物体的重力势能和动能无关，B错误；内能不同的物体，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温度可能相同，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则它们分子热运动的平均动能可能相同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，C正确；温度是分子平均动能的标志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，不是系统中某个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分子动能大小的标志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，而是所有分子动能的平均值大小的标志，是大量分子的统计结果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，通过两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个分子的动能比较温度没有意义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057656bd3?vop=1&amp;pid=e7fe3c304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假设两个分子相距无限远，规定它们的分子势能为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让一个分子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不动，另一个分子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从无限远处逐渐靠近分子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，则分子间作用力和分子势能随分子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变化的图像分别如图1、2所示，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057656bd3?vop=1&amp;pid=e7fe3c3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6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057656bd3.bracket?vop=1&amp;pid=e7fe3c304&amp;color=0,0,0&amp;vpa=2&amp;vtp=1&amp;bbb=1"/>
          <p:cNvSpPr/>
          <p:nvPr/>
        </p:nvSpPr>
        <p:spPr>
          <a:xfrm>
            <a:off x="7214489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5_BD.4_3#057656bd3?iti=1&amp;htil=1&amp;vop=1&amp;pid=e7fe3c30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2445453"/>
            <a:ext cx="166420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_4#057656bd3?iti=2&amp;htil=1&amp;vop=1&amp;pid=e7fe3c30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560" y="2408877"/>
            <a:ext cx="175564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4_5#057656bd3?iti=1&amp;htil=1&amp;vop=1&amp;pid=e7fe3c304&amp;color=0,0,0&amp;vtp=1&amp;bbb=1"/>
          <p:cNvSpPr/>
          <p:nvPr/>
        </p:nvSpPr>
        <p:spPr>
          <a:xfrm>
            <a:off x="3180524" y="396234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4_6#057656bd3?iti=2&amp;htil=1&amp;vop=1&amp;pid=e7fe3c304&amp;color=0,0,0&amp;vtp=1&amp;bbb=1"/>
          <p:cNvSpPr/>
          <p:nvPr/>
        </p:nvSpPr>
        <p:spPr>
          <a:xfrm>
            <a:off x="8557196" y="396234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4_7#057656bd3.choices?vop=1&amp;pid=e7fe3c304&amp;color=0,0,0&amp;vtp=1&amp;bbb=1"/>
              <p:cNvSpPr/>
              <p:nvPr/>
            </p:nvSpPr>
            <p:spPr>
              <a:xfrm>
                <a:off x="722376" y="43773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时，两分子既受到引力也受到斥力，但引力和斥力等大反向，合力为0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.两分子相距无限远，分子势能最小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靠近，分子力对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一直做正功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受到的分子间作用力为0时，分子势能最小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4_7#057656bd3.choices?vop=1&amp;pid=e7fe3c3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77377"/>
                <a:ext cx="10753344" cy="1796034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057656bd3?vop=1&amp;vop=1&amp;pid=e7fe3c304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时，两分子既受到引力也受到斥力，但引力和斥力等大反向，合力为0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正确；由题图2可知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靠近过程，分子势能先减小后增大，两分子间距为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受到的分子间作用力为0，分子势能最小，故B错误，D正确；在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阶段，分子力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为引力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做正功，在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阶段，分子力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表现为斥力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做负功，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057656bd3?vop=1&amp;vop=1&amp;pid=e7fe3c3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848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057656bd3?vop=1&amp;vop=1&amp;pid=e7fe3c304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本题目由教材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P15图1.4-2演变而来，教材展示了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图像的对比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，本题延伸考查了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从无限远处向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靠近时，分子力对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做功的情况.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057656bd3?vop=1&amp;vop=1&amp;pid=e7fe3c3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098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057656bd3?vop=1&amp;vop=1&amp;pid=e7fe3c304&amp;color=0,0,0&amp;mp=1&amp;vtp=1&amp;bt=1&amp;bbb=1"/>
              <p:cNvSpPr/>
              <p:nvPr/>
            </p:nvSpPr>
            <p:spPr>
              <a:xfrm>
                <a:off x="722376" y="969264"/>
                <a:ext cx="10753344" cy="8926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易错分析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注意区分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图像最低点的含义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057656bd3?vop=1&amp;vop=1&amp;pid=e7fe3c30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9262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-38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EX.8_2#057656bd3?vop=1&amp;vop=1&amp;pid=e7fe3c30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1998409"/>
            <a:ext cx="4626864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9_1#057656bd3?vop=1&amp;vop=1&amp;pid=e7fe3c304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注意说明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当分子间的距离等于平衡距离时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，分子间作用力为零，分子势能最小;分子间作用力做正功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，分子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势能减小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，分子间作用力做负功，分子势能增大.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2468</Words>
  <Application>WPS 演示</Application>
  <PresentationFormat>宽屏</PresentationFormat>
  <Paragraphs>108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2025-10-21T09:43:49Z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59785A074E4E4D2EBECEFAED0885ED9C_12</vt:lpwstr>
  </property>
  <property fmtid="{D5CDD505-2E9C-101B-9397-08002B2CF9AE}" pid="3" name="KSOProductBuildVer">
    <vt:lpwstr>2052-12.1.0.23125</vt:lpwstr>
  </property>
</Properties>
</file>